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Caveat"/>
      <p:regular r:id="rId10"/>
      <p:bold r:id="rId11"/>
    </p:embeddedFont>
    <p:embeddedFont>
      <p:font typeface="Lobster"/>
      <p:regular r:id="rId12"/>
    </p:embeddedFont>
    <p:embeddedFont>
      <p:font typeface="Arial Narrow"/>
      <p:regular r:id="rId13"/>
      <p:bold r:id="rId14"/>
      <p:italic r:id="rId15"/>
      <p:boldItalic r:id="rId16"/>
    </p:embeddedFont>
    <p:embeddedFont>
      <p:font typeface="Comfortaa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aveat-bold.fntdata"/><Relationship Id="rId10" Type="http://schemas.openxmlformats.org/officeDocument/2006/relationships/font" Target="fonts/Caveat-regular.fntdata"/><Relationship Id="rId13" Type="http://schemas.openxmlformats.org/officeDocument/2006/relationships/font" Target="fonts/ArialNarrow-regular.fntdata"/><Relationship Id="rId12" Type="http://schemas.openxmlformats.org/officeDocument/2006/relationships/font" Target="fonts/Lobster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ArialNarrow-italic.fntdata"/><Relationship Id="rId14" Type="http://schemas.openxmlformats.org/officeDocument/2006/relationships/font" Target="fonts/ArialNarrow-bold.fntdata"/><Relationship Id="rId17" Type="http://schemas.openxmlformats.org/officeDocument/2006/relationships/font" Target="fonts/Comfortaa-regular.fntdata"/><Relationship Id="rId16" Type="http://schemas.openxmlformats.org/officeDocument/2006/relationships/font" Target="fonts/ArialNarrow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Comfortaa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8d2d0548f2_3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8d2d0548f2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8d2d054a3f_0_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8d2d054a3f_0_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d2d054a3f_0_2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d2d054a3f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d2d054a3f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d2d054a3f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d2d054a3f_0_7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d2d054a3f_0_7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FF0000"/>
                </a:solidFill>
                <a:latin typeface="Arial Narrow"/>
                <a:ea typeface="Arial Narrow"/>
                <a:cs typeface="Arial Narrow"/>
                <a:sym typeface="Arial Narrow"/>
              </a:rPr>
              <a:t>FOCUS - ABCs,Red, Circle</a:t>
            </a:r>
            <a:endParaRPr sz="900">
              <a:solidFill>
                <a:srgbClr val="FF0000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Arial Narrow"/>
                <a:ea typeface="Arial Narrow"/>
                <a:cs typeface="Arial Narrow"/>
                <a:sym typeface="Arial Narrow"/>
              </a:rPr>
              <a:t>Fine Motor Skills practice line tracing from letters to Chicka Chicka Boom Boom Trees</a:t>
            </a:r>
            <a:endParaRPr sz="9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Color Sheet Chicka Chicka Boom Boom Tree</a:t>
            </a:r>
            <a:endParaRPr sz="12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Water Color - My Favorite Color is paper</a:t>
            </a:r>
            <a:endParaRPr sz="12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Color Owl in Glasses Picture </a:t>
            </a:r>
            <a:endParaRPr sz="12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Arial Narrow"/>
                <a:ea typeface="Arial Narrow"/>
                <a:cs typeface="Arial Narrow"/>
                <a:sym typeface="Arial Narrow"/>
              </a:rPr>
              <a:t>Potato Head Color Sheet </a:t>
            </a:r>
            <a:endParaRPr sz="1200"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See It, Say It, Sign It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Red &amp; Cindy Circle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9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become more independent. I can recognize and find my name and cubby.  I can put my stuff away.  I can choose an activity and friends to play with.  </a:t>
            </a:r>
            <a:endParaRPr sz="9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work with my friends and clean up and put things away then come to the carpet and get ready to learn altogether.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sit on my spot on the carpet.  I can listen to my teacher.  I can keep my hands to myself.  I can participate and learn.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1 -- Aug. 24-28,2020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Arrival &amp; Free Play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8:40-9:40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Clean Up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9:40-9:45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Community Carpet Time 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9:45-10:10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177890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See It, Say It Sign It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Red &amp; Cindy Circle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47645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Zoo Phonics with flashcards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Hickory DIckory Dock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Hey DIddle Diddle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7174000" y="4077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Come to the Carpet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Go Letters Dr. Jean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Singing Walrus Shapes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Counting Crayons  &amp; Colors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5803350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Criss Cross Applesauce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Dr. Jean’s Rules Rap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Zoo Phonics with Flash Cards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Red &amp; Cindy Circle Song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You’re a Grand Old Flag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Oklahoma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4"/>
          <p:cNvSpPr txBox="1"/>
          <p:nvPr/>
        </p:nvSpPr>
        <p:spPr>
          <a:xfrm>
            <a:off x="1749725" y="167925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Outside on Playground </a:t>
            </a:r>
            <a:endParaRPr sz="12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i="1" sz="10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79" name="Google Shape;79;p14"/>
          <p:cNvSpPr txBox="1"/>
          <p:nvPr/>
        </p:nvSpPr>
        <p:spPr>
          <a:xfrm>
            <a:off x="5816000" y="16430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0" name="Google Shape;80;p14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Read Aloud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Class Discussion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1" name="Google Shape;81;p14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Math Lesson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3" name="Google Shape;83;p14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Literacy Lesson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Name of the Day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4" name="Google Shape;84;p14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Social Skills Lesson + Class Discussion / Anchor Chart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5" name="Google Shape;85;p14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Science / Social Studies Lesson -- use Weekly Reader + Class Discussion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6" name="Google Shape;86;p14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11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play with my friends and share the equipment.  I can play on the equipment correctly.  I can line up when it’s time to go in.</a:t>
            </a:r>
            <a:endParaRPr sz="11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7" name="Google Shape;87;p14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listen, learn, and participate in mini literacy, math, social skills, science, and social studies lessons.  </a:t>
            </a:r>
            <a:endParaRPr sz="12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8" name="Google Shape;88;p14"/>
          <p:cNvSpPr txBox="1"/>
          <p:nvPr/>
        </p:nvSpPr>
        <p:spPr>
          <a:xfrm>
            <a:off x="1749725" y="37574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lunch and clean up my mess when I’m done.  I can line up and walk to and from lunch and recess.  I can keep my hands to myself and be nice to my neighbors.</a:t>
            </a:r>
            <a:r>
              <a:rPr lang="en" sz="9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9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89" name="Google Shape;89;p14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2-- August 24-28 ,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0" name="Google Shape;90;p1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1" name="Google Shape;91;p14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Morning Recess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10:10-10:40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2" name="Google Shape;92;p14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Mini Lessons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10:40-10:55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3" name="Google Shape;93;p14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Lunch 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11:00-11:30</a:t>
            </a: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Afternoon Recess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11:30-noon</a:t>
            </a:r>
            <a:endParaRPr sz="13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94" name="Google Shape;94;p14"/>
          <p:cNvSpPr txBox="1"/>
          <p:nvPr/>
        </p:nvSpPr>
        <p:spPr>
          <a:xfrm>
            <a:off x="1735150" y="4101900"/>
            <a:ext cx="66924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Cafeteria &amp; Outside on Playground </a:t>
            </a:r>
            <a:endParaRPr sz="12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" sz="10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(if there’s inclement weather then do rainy day boxes inside the classroom)</a:t>
            </a:r>
            <a:endParaRPr i="1" sz="10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95" name="Google Shape;95;p14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5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Color &amp; Shape Monster Game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1" name="Google Shape;101;p15"/>
          <p:cNvSpPr txBox="1"/>
          <p:nvPr/>
        </p:nvSpPr>
        <p:spPr>
          <a:xfrm>
            <a:off x="31058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/ Brain Breaks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2" name="Google Shape;102;p15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Who Took the Cookies from the Cookie Jar?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3" name="Google Shape;103;p15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The Numeral Song with “air writers”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4" name="Google Shape;104;p15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Who Took the Cookies from the Cookie Jar Name Activity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5" name="Google Shape;105;p15"/>
          <p:cNvSpPr txBox="1"/>
          <p:nvPr/>
        </p:nvSpPr>
        <p:spPr>
          <a:xfrm>
            <a:off x="1758475" y="2869875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Monday - Color By # Chicka Chicka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Tuesday - Chicka Chicka Boom Boom Tree All About Me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6" name="Google Shape;106;p15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07" name="Google Shape;107;p15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08" name="Google Shape;108;p15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7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enjoy engaging Smart Board Activities while cooling down or warming up from being at recess.  I will go to the bathroom and wash my hands.  I will participate in smart board activities.  </a:t>
            </a:r>
            <a:endParaRPr sz="7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09" name="Google Shape;109;p15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</a:t>
            </a:r>
            <a:r>
              <a:rPr lang="en" sz="7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can work with my work station buddy.  I can share and communicate.  I can clean up.  I can put my papers away.  I can learn the chart and move around.  I can follow instructions.  I can learn and grow!</a:t>
            </a:r>
            <a:endParaRPr sz="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0" name="Google Shape;110;p15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2 -- August 24-28,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1" name="Google Shape;111;p1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2" name="Google Shape;112;p15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Smart Board Activity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noon-12:45</a:t>
            </a:r>
            <a:r>
              <a:rPr lang="en" sz="18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3" name="Google Shape;113;p15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/ Center Rotations with Buddy 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12:15-1:15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4" name="Google Shape;114;p15"/>
          <p:cNvSpPr txBox="1"/>
          <p:nvPr/>
        </p:nvSpPr>
        <p:spPr>
          <a:xfrm>
            <a:off x="6296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5" name="Google Shape;115;p15"/>
          <p:cNvSpPr txBox="1"/>
          <p:nvPr/>
        </p:nvSpPr>
        <p:spPr>
          <a:xfrm>
            <a:off x="4484213" y="41103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16" name="Google Shape;116;p15"/>
          <p:cNvSpPr txBox="1"/>
          <p:nvPr/>
        </p:nvSpPr>
        <p:spPr>
          <a:xfrm>
            <a:off x="1750700" y="411032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Chicka Chicka Boom Boom # Cards and matching # tiles to cards and tubs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Match the magnetic letters to the chicka chicka boom boom alphabet trays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7" name="Google Shape;117;p15"/>
          <p:cNvSpPr txBox="1"/>
          <p:nvPr/>
        </p:nvSpPr>
        <p:spPr>
          <a:xfrm>
            <a:off x="5807675" y="2894788"/>
            <a:ext cx="2674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Library -2- Thematic Unit Books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Shannon -4- Thursday Pasting &amp; Coloring Birthday Cake Paper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Friday - All About Me Hat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8" name="Google Shape;118;p15"/>
          <p:cNvSpPr txBox="1"/>
          <p:nvPr/>
        </p:nvSpPr>
        <p:spPr>
          <a:xfrm>
            <a:off x="5769875" y="4110350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Math -2-  Trace and / Stamp #s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Literacy -2-  Pick a card and trace the ABCs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19" name="Google Shape;119;p15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6"/>
          <p:cNvSpPr txBox="1"/>
          <p:nvPr/>
        </p:nvSpPr>
        <p:spPr>
          <a:xfrm>
            <a:off x="1758475" y="2869875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5" name="Google Shape;125;p16"/>
          <p:cNvSpPr txBox="1"/>
          <p:nvPr/>
        </p:nvSpPr>
        <p:spPr>
          <a:xfrm>
            <a:off x="3105800" y="40604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6" name="Google Shape;126;p16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27" name="Google Shape;127;p16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-2 -  August 24-28,2020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8" name="Google Shape;128;p16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...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29" name="Google Shape;129;p16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0" name="Google Shape;130;p16"/>
          <p:cNvSpPr txBox="1"/>
          <p:nvPr/>
        </p:nvSpPr>
        <p:spPr>
          <a:xfrm>
            <a:off x="629600" y="13844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Work Stations cont’d.</a:t>
            </a:r>
            <a:endParaRPr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1" name="Google Shape;131;p16"/>
          <p:cNvSpPr txBox="1"/>
          <p:nvPr/>
        </p:nvSpPr>
        <p:spPr>
          <a:xfrm>
            <a:off x="4484213" y="167092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NO Work Stations because it’s Early Out Day </a:t>
            </a:r>
            <a:endParaRPr sz="1300"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32" name="Google Shape;132;p16"/>
          <p:cNvSpPr txBox="1"/>
          <p:nvPr/>
        </p:nvSpPr>
        <p:spPr>
          <a:xfrm>
            <a:off x="651825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Afternoon Snack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1:15-1:30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3" name="Google Shape;133;p16"/>
          <p:cNvSpPr txBox="1"/>
          <p:nvPr/>
        </p:nvSpPr>
        <p:spPr>
          <a:xfrm>
            <a:off x="1749725" y="2865700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Wash Up -- Eat &amp; Drink -- Clean Up &amp; Toss Trash</a:t>
            </a:r>
            <a:endParaRPr sz="16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34" name="Google Shape;134;p16"/>
          <p:cNvSpPr txBox="1"/>
          <p:nvPr/>
        </p:nvSpPr>
        <p:spPr>
          <a:xfrm>
            <a:off x="1749725" y="2572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eat and drink at snack time.  I can wash up before and after snack.  I can toss my trash.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5" name="Google Shape;135;p16"/>
          <p:cNvSpPr txBox="1"/>
          <p:nvPr/>
        </p:nvSpPr>
        <p:spPr>
          <a:xfrm>
            <a:off x="1794450" y="166787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-4- Play &amp; Pretend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Magnets - 2 Play with Turn &amp; Learn Gears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6" name="Google Shape;136;p16"/>
          <p:cNvSpPr txBox="1"/>
          <p:nvPr/>
        </p:nvSpPr>
        <p:spPr>
          <a:xfrm>
            <a:off x="5862700" y="1670925"/>
            <a:ext cx="2638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Home &amp; Living -4- Play &amp; Pretend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Blocks -2- Build &amp; Create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Magnets - 2 Play with Turn &amp; Learn Gears</a:t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7" name="Google Shape;137;p16"/>
          <p:cNvSpPr txBox="1"/>
          <p:nvPr/>
        </p:nvSpPr>
        <p:spPr>
          <a:xfrm>
            <a:off x="5788775" y="2894288"/>
            <a:ext cx="27120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8" name="Google Shape;138;p16"/>
          <p:cNvSpPr txBox="1"/>
          <p:nvPr/>
        </p:nvSpPr>
        <p:spPr>
          <a:xfrm>
            <a:off x="651825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Extra! Extra!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1:30 - 2:15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39" name="Google Shape;139;p16"/>
          <p:cNvSpPr txBox="1"/>
          <p:nvPr/>
        </p:nvSpPr>
        <p:spPr>
          <a:xfrm>
            <a:off x="1749725" y="4060475"/>
            <a:ext cx="67512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BIG GROUP -- Name of the Day 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Weekly Reader 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Art Hub for Kids guided art lesson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Journals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White Boards</a:t>
            </a:r>
            <a:endParaRPr sz="9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140" name="Google Shape;140;p16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/>
          <p:nvPr/>
        </p:nvSpPr>
        <p:spPr>
          <a:xfrm>
            <a:off x="1749725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6" name="Google Shape;146;p17"/>
          <p:cNvSpPr txBox="1"/>
          <p:nvPr/>
        </p:nvSpPr>
        <p:spPr>
          <a:xfrm>
            <a:off x="4461863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7" name="Google Shape;147;p17"/>
          <p:cNvSpPr txBox="1"/>
          <p:nvPr/>
        </p:nvSpPr>
        <p:spPr>
          <a:xfrm>
            <a:off x="58471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8" name="Google Shape;148;p17"/>
          <p:cNvSpPr txBox="1"/>
          <p:nvPr/>
        </p:nvSpPr>
        <p:spPr>
          <a:xfrm>
            <a:off x="7174000" y="16792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49" name="Google Shape;149;p17"/>
          <p:cNvSpPr txBox="1"/>
          <p:nvPr/>
        </p:nvSpPr>
        <p:spPr>
          <a:xfrm>
            <a:off x="1758475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0" name="Google Shape;150;p17"/>
          <p:cNvSpPr txBox="1"/>
          <p:nvPr/>
        </p:nvSpPr>
        <p:spPr>
          <a:xfrm>
            <a:off x="312135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1" name="Google Shape;151;p17"/>
          <p:cNvSpPr txBox="1"/>
          <p:nvPr/>
        </p:nvSpPr>
        <p:spPr>
          <a:xfrm>
            <a:off x="1749725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PK 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Grade Level 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0000FF"/>
                </a:solidFill>
                <a:latin typeface="Lobster"/>
                <a:ea typeface="Lobster"/>
                <a:cs typeface="Lobster"/>
                <a:sym typeface="Lobster"/>
              </a:rPr>
              <a:t>Mtg.</a:t>
            </a:r>
            <a:endParaRPr>
              <a:solidFill>
                <a:srgbClr val="0000FF"/>
              </a:solidFill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152" name="Google Shape;152;p17"/>
          <p:cNvSpPr txBox="1"/>
          <p:nvPr/>
        </p:nvSpPr>
        <p:spPr>
          <a:xfrm>
            <a:off x="5847100" y="41176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3" name="Google Shape;153;p17"/>
          <p:cNvSpPr txBox="1"/>
          <p:nvPr/>
        </p:nvSpPr>
        <p:spPr>
          <a:xfrm>
            <a:off x="4484213" y="2869875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4" name="Google Shape;154;p17"/>
          <p:cNvSpPr txBox="1"/>
          <p:nvPr/>
        </p:nvSpPr>
        <p:spPr>
          <a:xfrm>
            <a:off x="5847100" y="289845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5" name="Google Shape;155;p17"/>
          <p:cNvSpPr txBox="1"/>
          <p:nvPr/>
        </p:nvSpPr>
        <p:spPr>
          <a:xfrm>
            <a:off x="7174000" y="2869863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6" name="Google Shape;156;p17"/>
          <p:cNvSpPr txBox="1"/>
          <p:nvPr/>
        </p:nvSpPr>
        <p:spPr>
          <a:xfrm>
            <a:off x="7174025" y="4060500"/>
            <a:ext cx="1326900" cy="90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7" name="Google Shape;157;p17"/>
          <p:cNvSpPr txBox="1"/>
          <p:nvPr/>
        </p:nvSpPr>
        <p:spPr>
          <a:xfrm>
            <a:off x="1749725" y="13761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 </a:t>
            </a:r>
            <a:r>
              <a:rPr lang="en" sz="10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pack up my backpack and put on my jacket.  I can sit on my square on the carpet and be kind to my neighbors.  I can listen and learn.  </a:t>
            </a:r>
            <a:endParaRPr sz="1000">
              <a:solidFill>
                <a:srgbClr val="0000FF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158" name="Google Shape;158;p17"/>
          <p:cNvSpPr txBox="1"/>
          <p:nvPr/>
        </p:nvSpPr>
        <p:spPr>
          <a:xfrm>
            <a:off x="1749725" y="257512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line up and follow instructions of where to go and what to do from my teachers.  I can be happy to go home!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59" name="Google Shape;159;p17"/>
          <p:cNvSpPr txBox="1"/>
          <p:nvPr/>
        </p:nvSpPr>
        <p:spPr>
          <a:xfrm>
            <a:off x="1749725" y="3774075"/>
            <a:ext cx="67512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Caveat"/>
                <a:ea typeface="Caveat"/>
                <a:cs typeface="Caveat"/>
                <a:sym typeface="Caveat"/>
              </a:rPr>
              <a:t>I can plan awesome opportunities to learn and grow and be flexible as changes inevitably come.</a:t>
            </a: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0" name="Google Shape;160;p17"/>
          <p:cNvSpPr txBox="1"/>
          <p:nvPr/>
        </p:nvSpPr>
        <p:spPr>
          <a:xfrm>
            <a:off x="1691400" y="129875"/>
            <a:ext cx="25011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Wk# -2 August 24-28, 2020</a:t>
            </a:r>
            <a:endParaRPr sz="12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1" name="Google Shape;161;p17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2" name="Google Shape;162;p17"/>
          <p:cNvSpPr txBox="1"/>
          <p:nvPr/>
        </p:nvSpPr>
        <p:spPr>
          <a:xfrm>
            <a:off x="627650" y="13761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Pack Up &amp; Get Ready to Go Home Daily Review</a:t>
            </a:r>
            <a:endParaRPr sz="15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2:15-2:20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3" name="Google Shape;163;p17"/>
          <p:cNvSpPr txBox="1"/>
          <p:nvPr/>
        </p:nvSpPr>
        <p:spPr>
          <a:xfrm>
            <a:off x="629600" y="257512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Dismissal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2:20-2:30</a:t>
            </a: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r>
              <a:rPr lang="en" sz="16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</a:t>
            </a:r>
            <a:endParaRPr sz="16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4" name="Google Shape;164;p17"/>
          <p:cNvSpPr txBox="1"/>
          <p:nvPr/>
        </p:nvSpPr>
        <p:spPr>
          <a:xfrm>
            <a:off x="598500" y="3774075"/>
            <a:ext cx="1092900" cy="1190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Teacher Planning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3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2:30-3:40</a:t>
            </a:r>
            <a:endParaRPr sz="17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  <p:sp>
        <p:nvSpPr>
          <p:cNvPr id="165" name="Google Shape;165;p17"/>
          <p:cNvSpPr txBox="1"/>
          <p:nvPr/>
        </p:nvSpPr>
        <p:spPr>
          <a:xfrm>
            <a:off x="5788775" y="129875"/>
            <a:ext cx="2712000" cy="30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rgbClr val="0000FF"/>
                </a:solidFill>
                <a:latin typeface="Arial Narrow"/>
                <a:ea typeface="Arial Narrow"/>
                <a:cs typeface="Arial Narrow"/>
                <a:sym typeface="Arial Narrow"/>
              </a:rPr>
              <a:t> Chicka Chicka Boom Boom / All About Me</a:t>
            </a:r>
            <a:endParaRPr sz="800">
              <a:solidFill>
                <a:srgbClr val="0000FF"/>
              </a:solidFill>
              <a:latin typeface="Arial Narrow"/>
              <a:ea typeface="Arial Narrow"/>
              <a:cs typeface="Arial Narrow"/>
              <a:sym typeface="Arial Narrow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